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729"/>
  </p:normalViewPr>
  <p:slideViewPr>
    <p:cSldViewPr snapToGrid="0">
      <p:cViewPr varScale="1">
        <p:scale>
          <a:sx n="98" d="100"/>
          <a:sy n="98" d="100"/>
        </p:scale>
        <p:origin x="113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EAE79-08F9-7BC4-1A12-0F12C5A3B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062AC-1AB4-566C-8F76-E61CA73DD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8F459-9B7E-0B77-A891-9AD776818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14954-5F65-8106-03BD-124DAC867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3E82-1F25-08C2-BF74-F01ED020A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0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41AF8-70E2-9E07-C2E5-E47D76A7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1FCA37-A44C-B4F3-655D-E78E91681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31E6A-AD38-3BBA-E60A-2BC68B2F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6A855-7F64-BFDC-CA05-4522F27E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DB1FF-210C-E26C-9E19-A0370843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7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AE4CB0-D72A-4AA0-B995-932E52BD7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2B56A-C87B-3818-50E6-6859AAD92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F27E5-87F2-E024-0635-226D37365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8E635-E193-9C0B-982F-61B1FEA3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5C439-6F80-A4C8-5A95-35F31FBAA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736E9-2FF6-3AF6-20E4-2AC4B6597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325ED-1C7B-633F-1C91-1A634D480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2ECC0-FB4E-3A39-110A-CFAD4A2C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E18EA-70B4-A9AA-E384-3E12B8893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211CA-6296-47AC-7BED-EC2CF63A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8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F9E9D-5F4A-1C0E-CFE0-59B216C70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1A04E-78CD-4CDE-0867-6907F683F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73AE7-635F-785C-4259-512AABD7C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8F15C-9CE7-150F-C63F-033B51AE8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26C23-6F97-EE3B-2EB1-5F46C5D4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11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55E42-F3E2-2EFC-1F98-8F67F9F3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2BD74-7A1D-EA64-9FAD-C0C5C63302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3AE92E-673F-CD04-AE7C-860C46204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A6599-943D-1B81-1D9F-9FA47273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F5C56-0759-E3C6-2D57-85C41770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9CCEE-181E-0F02-6C19-30C62AA5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1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81C02-D680-161B-3CEA-E927383A5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5AF46-F23A-A0BB-8CCD-6DB0F76A1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DA2E1-3D51-A9A1-B7AB-5F4E92784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6D441-F9C4-FD04-C48A-CE04BB8FAA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EA7AE-5E7B-B181-F430-7E254AC9A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FA4FDB-9EC3-BF23-4596-A571FFA1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2B498-6453-4F02-535E-57F0997E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1AA503-532B-FA5C-B3F6-CD21DA66A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8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FCCA0-361B-7B66-E3B5-FBE3C98A4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71B624-7CB3-9AC1-6854-EFDF537A5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00DDB1-6B82-C65A-7B6B-B7553E1C6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1181CD-40E8-E2E9-FC11-E6DDD4B0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6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F5988-584D-0C6E-78EF-BDD29502E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0DF573-387A-F2C6-4EB6-BA5C2F249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3FD64-E1C8-95D5-EE6A-A2C78EA6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8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0090C-9A23-DE7A-202B-6635AA8F2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14FCF-35C0-5DAB-810C-BF2EA1000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B7873-B906-4290-7BA0-877DF66DF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5AD5D-B96A-22A6-4D05-9A9E523F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ABB5D-A3C2-1208-7944-914A0E72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3706E-2A12-B3AD-9329-A2D5A09CB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5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96E24-B68E-BF85-27E7-06C23717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5F6BE-6CA4-70D6-8A66-ED062727D8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EDAF6-4E34-1FDF-9E93-425FB91E0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95E95-47FD-877F-E3A3-9E1F142E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B5BA4-7FB2-7F8E-5253-D4787948F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FF4C74-5D63-DC32-531B-1A49DE15A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1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E78448-C750-075A-0FE5-DD808293F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3060B-7F22-24C0-53C5-A6A0E632C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90352-DEE0-C119-D030-B91846B8F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31F7E3-3030-3643-B20F-19AAAC037103}" type="datetimeFigureOut">
              <a:rPr lang="en-US" smtClean="0"/>
              <a:t>1/6/26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28323-C1E5-0DCF-9EAC-0729F63759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CC83-1C1E-2EC0-7BDC-E685BD110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A4E05-A662-D344-BDE2-5B011148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8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728AF7-032F-F0BE-9E47-A6FED60845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868531" y="1565912"/>
            <a:ext cx="4311745" cy="3233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CCFF26-E9CE-9C77-C449-C1CA3123B8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53729" y="1565912"/>
            <a:ext cx="4311745" cy="3233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879505-4501-6807-8772-A6540A6AEB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31412" y="1638888"/>
            <a:ext cx="4895556" cy="36716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F9548C-D346-5E81-FE3F-60E8DA50A4BC}"/>
              </a:ext>
            </a:extLst>
          </p:cNvPr>
          <p:cNvSpPr txBox="1"/>
          <p:nvPr/>
        </p:nvSpPr>
        <p:spPr>
          <a:xfrm>
            <a:off x="301281" y="380612"/>
            <a:ext cx="3430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Reoccurring problem with black ice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4A30D4-8F3A-9605-3FCC-9B80476386B9}"/>
              </a:ext>
            </a:extLst>
          </p:cNvPr>
          <p:cNvSpPr txBox="1"/>
          <p:nvPr/>
        </p:nvSpPr>
        <p:spPr>
          <a:xfrm>
            <a:off x="8460550" y="380611"/>
            <a:ext cx="3430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Location 2: To the right of the telegraph pole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90814D-D813-84B4-4A93-E5AF0FC737CE}"/>
              </a:ext>
            </a:extLst>
          </p:cNvPr>
          <p:cNvSpPr txBox="1"/>
          <p:nvPr/>
        </p:nvSpPr>
        <p:spPr>
          <a:xfrm>
            <a:off x="4292697" y="380612"/>
            <a:ext cx="3430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Location 1: In dip between wall and tree 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D959A9-9EEA-E608-EB2D-0125071D516D}"/>
              </a:ext>
            </a:extLst>
          </p:cNvPr>
          <p:cNvSpPr txBox="1"/>
          <p:nvPr/>
        </p:nvSpPr>
        <p:spPr>
          <a:xfrm>
            <a:off x="6007781" y="5812971"/>
            <a:ext cx="4795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Pavement is wider in both locations</a:t>
            </a:r>
          </a:p>
        </p:txBody>
      </p:sp>
    </p:spTree>
    <p:extLst>
      <p:ext uri="{BB962C8B-B14F-4D97-AF65-F5344CB8AC3E}">
        <p14:creationId xmlns:p14="http://schemas.microsoft.com/office/powerpoint/2010/main" val="637151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32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Martine Naughton</dc:creator>
  <cp:lastModifiedBy>Martine Naughton</cp:lastModifiedBy>
  <cp:revision>2</cp:revision>
  <dcterms:created xsi:type="dcterms:W3CDTF">2026-01-06T13:28:45Z</dcterms:created>
  <dcterms:modified xsi:type="dcterms:W3CDTF">2026-01-06T13:34:21Z</dcterms:modified>
</cp:coreProperties>
</file>